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70" r:id="rId5"/>
    <p:sldId id="272" r:id="rId6"/>
    <p:sldId id="276" r:id="rId7"/>
    <p:sldId id="277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90" r:id="rId18"/>
    <p:sldId id="293" r:id="rId19"/>
    <p:sldId id="292" r:id="rId20"/>
    <p:sldId id="298" r:id="rId21"/>
    <p:sldId id="299" r:id="rId22"/>
    <p:sldId id="300" r:id="rId23"/>
    <p:sldId id="301" r:id="rId24"/>
    <p:sldId id="302" r:id="rId25"/>
    <p:sldId id="305" r:id="rId26"/>
    <p:sldId id="306" r:id="rId27"/>
    <p:sldId id="307" r:id="rId28"/>
    <p:sldId id="310" r:id="rId29"/>
    <p:sldId id="311" r:id="rId30"/>
    <p:sldId id="313" r:id="rId31"/>
    <p:sldId id="314" r:id="rId32"/>
    <p:sldId id="315" r:id="rId33"/>
  </p:sldIdLst>
  <p:sldSz cx="14630400" cy="8229600" type="screen4x3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b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b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b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b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b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b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b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b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b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44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6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2022-09-05T23:49:08Z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62A1683AE2EE44F7BB9DF5B4CE132053</vt:lpwstr>
  </property>
  <property fmtid="{D5CDD505-2E9C-101B-9397-08002B2CF9AE}" pid="3" name="KSOProductBuildVer">
    <vt:lpwstr>2052-11.1.0.12313</vt:lpwstr>
  </property>
</Properties>
</file>